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80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33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006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906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998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355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500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494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6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30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82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46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93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09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92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7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45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AC80522-A660-492E-842C-91112F2E69E8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EE3EE-5468-424F-B75C-20CEDD86C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07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66152-F4C9-4151-B841-5FDDDBF896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雙人乒乓對抗戰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F2E19D-A21A-423C-9932-1235F97F4D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吳明真 高德穎 白宗翰</a:t>
            </a:r>
          </a:p>
        </p:txBody>
      </p:sp>
    </p:spTree>
    <p:extLst>
      <p:ext uri="{BB962C8B-B14F-4D97-AF65-F5344CB8AC3E}">
        <p14:creationId xmlns:p14="http://schemas.microsoft.com/office/powerpoint/2010/main" val="379257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927AB-C729-43D0-8A59-4C0EF68B1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027" y="1854192"/>
            <a:ext cx="5092906" cy="1574808"/>
          </a:xfrm>
        </p:spPr>
        <p:txBody>
          <a:bodyPr>
            <a:normAutofit/>
          </a:bodyPr>
          <a:lstStyle/>
          <a:p>
            <a:r>
              <a:rPr lang="zh-TW" altLang="en-US" sz="4800" b="1" dirty="0"/>
              <a:t>遊戲說明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9B55CC83-4725-4266-9ABE-0700AB8660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2" r="30312"/>
          <a:stretch>
            <a:fillRect/>
          </a:stretch>
        </p:blipFill>
        <p:spPr>
          <a:xfrm>
            <a:off x="6033856" y="503807"/>
            <a:ext cx="4246485" cy="6066407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96DEE2-00A9-4C0B-870D-DBAD5107E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玩家操控板子左右接球，相互對打</a:t>
            </a:r>
            <a:endParaRPr lang="en-US" altLang="zh-TW" sz="20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5794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A7E27-E529-40B6-BFCF-EDACFABE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4" y="1854192"/>
            <a:ext cx="5092906" cy="1574808"/>
          </a:xfrm>
        </p:spPr>
        <p:txBody>
          <a:bodyPr>
            <a:normAutofit/>
          </a:bodyPr>
          <a:lstStyle/>
          <a:p>
            <a:r>
              <a:rPr lang="zh-TW" altLang="en-US" sz="4400" b="1" dirty="0"/>
              <a:t>遊戲人數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BFB7072D-667D-48A5-8E5E-D1C103F927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4" t="19987" r="34084" b="22584"/>
          <a:stretch/>
        </p:blipFill>
        <p:spPr>
          <a:xfrm>
            <a:off x="5365930" y="1398233"/>
            <a:ext cx="4399507" cy="4518734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E57E2F-36C8-4B42-A1A1-231AD14AE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可選擇單人雙人</a:t>
            </a:r>
            <a:endParaRPr lang="en-US" altLang="zh-TW" sz="1800" dirty="0"/>
          </a:p>
          <a:p>
            <a:r>
              <a:rPr lang="zh-TW" altLang="en-US" sz="1800" dirty="0"/>
              <a:t>單人由電腦對打</a:t>
            </a:r>
            <a:endParaRPr lang="en-US" altLang="zh-TW" sz="1800" dirty="0"/>
          </a:p>
          <a:p>
            <a:r>
              <a:rPr lang="zh-TW" altLang="en-US" sz="1800" dirty="0"/>
              <a:t>雙人可操控不同鍵盤對戰</a:t>
            </a:r>
          </a:p>
        </p:txBody>
      </p:sp>
    </p:spTree>
    <p:extLst>
      <p:ext uri="{BB962C8B-B14F-4D97-AF65-F5344CB8AC3E}">
        <p14:creationId xmlns:p14="http://schemas.microsoft.com/office/powerpoint/2010/main" val="68938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4BE8-DBD2-4A6E-8015-60EEF4B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遊戲模式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DA1F3AED-ACED-4CF6-BD3E-77479B63BA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1" t="18690" r="33405" b="19951"/>
          <a:stretch/>
        </p:blipFill>
        <p:spPr>
          <a:xfrm>
            <a:off x="5379868" y="1337024"/>
            <a:ext cx="4820238" cy="5010509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8EDABD-63B5-486B-B64B-3F4ED1938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分為普通版及惡搞版</a:t>
            </a:r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6898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5F3E8-1A09-4AF6-A586-2EFFBBAD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b="1" dirty="0"/>
              <a:t>遊戲模式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B3871F-E437-4070-ACEC-BCA72152E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3200" dirty="0"/>
              <a:t>普通版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EECFDAA-F382-4CE4-862C-39FB60D13C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板子會有長短變化</a:t>
            </a:r>
            <a:endParaRPr lang="en-US" altLang="zh-TW" sz="2400" dirty="0"/>
          </a:p>
          <a:p>
            <a:r>
              <a:rPr lang="zh-TW" altLang="en-US" sz="2400" dirty="0"/>
              <a:t>可切球</a:t>
            </a:r>
            <a:endParaRPr lang="en-US" altLang="zh-TW" sz="2400" dirty="0"/>
          </a:p>
          <a:p>
            <a:r>
              <a:rPr lang="zh-TW" altLang="en-US" sz="2400" dirty="0"/>
              <a:t>鏡像反彈，直線路徑</a:t>
            </a:r>
            <a:endParaRPr lang="en-US" altLang="zh-TW" sz="2400" dirty="0"/>
          </a:p>
          <a:p>
            <a:r>
              <a:rPr lang="zh-TW" altLang="en-US" sz="2400" dirty="0"/>
              <a:t>先落地者為輸家</a:t>
            </a:r>
            <a:endParaRPr lang="en-US" altLang="zh-TW" sz="2400" dirty="0"/>
          </a:p>
          <a:p>
            <a:r>
              <a:rPr lang="zh-TW" altLang="en-US" sz="2400" dirty="0"/>
              <a:t>球數一顆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A5173E7-3FC4-4377-B7E1-D103FE6F3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3200" dirty="0"/>
              <a:t>惡搞版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C6423A-1129-4B39-B4ED-194F2BB9D3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板子會有長短變化</a:t>
            </a:r>
            <a:endParaRPr lang="en-US" altLang="zh-TW" sz="2400" dirty="0"/>
          </a:p>
          <a:p>
            <a:r>
              <a:rPr lang="zh-TW" altLang="en-US" sz="2400" dirty="0"/>
              <a:t>可切球</a:t>
            </a:r>
            <a:endParaRPr lang="en-US" altLang="zh-TW" sz="2400" dirty="0"/>
          </a:p>
          <a:p>
            <a:r>
              <a:rPr lang="zh-TW" altLang="en-US" sz="2400" dirty="0"/>
              <a:t>球路徑非直線，會變速</a:t>
            </a:r>
            <a:endParaRPr lang="en-US" altLang="zh-TW" sz="2400" dirty="0"/>
          </a:p>
          <a:p>
            <a:r>
              <a:rPr lang="zh-TW" altLang="en-US" sz="2400" dirty="0"/>
              <a:t>計算漏接球數決勝負</a:t>
            </a:r>
            <a:endParaRPr lang="en-US" altLang="zh-TW" sz="2400" dirty="0"/>
          </a:p>
          <a:p>
            <a:r>
              <a:rPr lang="zh-TW" altLang="en-US" sz="2400" dirty="0"/>
              <a:t>球數不固定</a:t>
            </a:r>
          </a:p>
        </p:txBody>
      </p:sp>
    </p:spTree>
    <p:extLst>
      <p:ext uri="{BB962C8B-B14F-4D97-AF65-F5344CB8AC3E}">
        <p14:creationId xmlns:p14="http://schemas.microsoft.com/office/powerpoint/2010/main" val="133589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8DB0E-1C60-403E-8B17-7A7006AB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/>
              <a:t>遊戲結束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1DDFAB89-DDEC-4CCB-B91F-1930552160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7" t="19078" r="33404" b="22476"/>
          <a:stretch/>
        </p:blipFill>
        <p:spPr>
          <a:xfrm>
            <a:off x="6680078" y="1708950"/>
            <a:ext cx="4304638" cy="4318987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B177BD-833C-4293-8A8A-10FD7927A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可選擇離開或重玩</a:t>
            </a:r>
          </a:p>
        </p:txBody>
      </p:sp>
    </p:spTree>
    <p:extLst>
      <p:ext uri="{BB962C8B-B14F-4D97-AF65-F5344CB8AC3E}">
        <p14:creationId xmlns:p14="http://schemas.microsoft.com/office/powerpoint/2010/main" val="38020276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</TotalTime>
  <Words>112</Words>
  <Application>Microsoft Office PowerPoint</Application>
  <PresentationFormat>寬螢幕</PresentationFormat>
  <Paragraphs>25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離子</vt:lpstr>
      <vt:lpstr>雙人乒乓對抗戰</vt:lpstr>
      <vt:lpstr>遊戲說明</vt:lpstr>
      <vt:lpstr>遊戲人數</vt:lpstr>
      <vt:lpstr>遊戲模式</vt:lpstr>
      <vt:lpstr>遊戲模式</vt:lpstr>
      <vt:lpstr>遊戲結束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雙人乒乓對抗戰</dc:title>
  <dc:creator>版 版</dc:creator>
  <cp:lastModifiedBy>版 版</cp:lastModifiedBy>
  <cp:revision>6</cp:revision>
  <dcterms:created xsi:type="dcterms:W3CDTF">2020-06-10T17:16:56Z</dcterms:created>
  <dcterms:modified xsi:type="dcterms:W3CDTF">2020-06-10T18:42:53Z</dcterms:modified>
</cp:coreProperties>
</file>